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Lato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4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7986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466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‹N°›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503600" y="188325"/>
            <a:ext cx="5909400" cy="383100"/>
          </a:xfrm>
          <a:prstGeom prst="rect">
            <a:avLst/>
          </a:prstGeom>
          <a:solidFill>
            <a:srgbClr val="26BEE6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4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Présentez-vous !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11700" y="727175"/>
            <a:ext cx="8520600" cy="831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26BEE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 b="1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Titre de l’atelier  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2794350"/>
            <a:ext cx="2790900" cy="226905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26BEE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 b="1" dirty="0" err="1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Scénario</a:t>
            </a:r>
            <a:r>
              <a:rPr lang="en-GB" sz="1200" b="1" dirty="0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200" b="1" dirty="0" err="1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pédagogique</a:t>
            </a:r>
            <a:r>
              <a:rPr lang="en-GB" sz="1200" b="1" dirty="0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GB" sz="1200" b="1" dirty="0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GB" sz="1200" b="1" dirty="0" err="1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Méthode</a:t>
            </a:r>
            <a:r>
              <a:rPr lang="en-GB" sz="1200" b="1" dirty="0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200" b="1" dirty="0" err="1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d’animation</a:t>
            </a:r>
            <a:endParaRPr lang="en-GB" sz="1200" b="1" dirty="0">
              <a:solidFill>
                <a:srgbClr val="26BEE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311700" y="1639100"/>
            <a:ext cx="8520600" cy="10638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26BEE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 b="1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Thème de l’atelier  ( ex Facilitation ; Agilité ; Créativité…)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209225" y="2794200"/>
            <a:ext cx="5623200" cy="22692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26BEE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200" b="1" dirty="0" err="1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Bénéfices</a:t>
            </a:r>
            <a:r>
              <a:rPr lang="en-GB" sz="1200" b="1" dirty="0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 pour le public </a:t>
            </a:r>
            <a:r>
              <a:rPr lang="en-GB" sz="1200" b="1" dirty="0" err="1">
                <a:solidFill>
                  <a:srgbClr val="26BEE6"/>
                </a:solidFill>
                <a:latin typeface="Lato"/>
                <a:ea typeface="Lato"/>
                <a:cs typeface="Lato"/>
                <a:sym typeface="Lato"/>
              </a:rPr>
              <a:t>professionnel</a:t>
            </a:r>
            <a:endParaRPr lang="en-GB" sz="1200" b="1" dirty="0">
              <a:solidFill>
                <a:srgbClr val="26BEE6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Shape 59" descr="logo-artisans-lon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2996" y="77525"/>
            <a:ext cx="1419309" cy="60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 descr="Logo-NANTES-2018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97" y="34297"/>
            <a:ext cx="1276199" cy="69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</Words>
  <Application>Microsoft Office PowerPoint</Application>
  <PresentationFormat>Affichage à l'écran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Présentez-vous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Présentez-vous !</dc:title>
  <dc:creator>Thomas</dc:creator>
  <cp:lastModifiedBy>Olivier Dutel</cp:lastModifiedBy>
  <cp:revision>2</cp:revision>
  <dcterms:modified xsi:type="dcterms:W3CDTF">2018-01-11T06:29:14Z</dcterms:modified>
</cp:coreProperties>
</file>