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Lato" panose="020B060402020202020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48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79864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466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‹N°›</a:t>
            </a:fld>
            <a:endParaRPr lang="en-GB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1503600" y="188325"/>
            <a:ext cx="5909400" cy="383100"/>
          </a:xfrm>
          <a:prstGeom prst="rect">
            <a:avLst/>
          </a:prstGeom>
          <a:solidFill>
            <a:srgbClr val="26BEE6"/>
          </a:solidFill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14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Présentez-vous !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311700" y="727175"/>
            <a:ext cx="8520600" cy="8319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rgbClr val="26BEE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200" b="1">
                <a:solidFill>
                  <a:srgbClr val="26BEE6"/>
                </a:solidFill>
                <a:latin typeface="Lato"/>
                <a:ea typeface="Lato"/>
                <a:cs typeface="Lato"/>
                <a:sym typeface="Lato"/>
              </a:rPr>
              <a:t>Titre de l’atelier  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2794350"/>
            <a:ext cx="2790900" cy="226905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rgbClr val="26BEE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200" b="1" dirty="0" err="1">
                <a:solidFill>
                  <a:srgbClr val="26BEE6"/>
                </a:solidFill>
                <a:latin typeface="Lato"/>
                <a:ea typeface="Lato"/>
                <a:cs typeface="Lato"/>
                <a:sym typeface="Lato"/>
              </a:rPr>
              <a:t>Scénario</a:t>
            </a:r>
            <a:r>
              <a:rPr lang="en-GB" sz="1200" b="1" dirty="0">
                <a:solidFill>
                  <a:srgbClr val="26BEE6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GB" sz="1200" b="1" dirty="0" err="1">
                <a:solidFill>
                  <a:srgbClr val="26BEE6"/>
                </a:solidFill>
                <a:latin typeface="Lato"/>
                <a:ea typeface="Lato"/>
                <a:cs typeface="Lato"/>
                <a:sym typeface="Lato"/>
              </a:rPr>
              <a:t>pédagogique</a:t>
            </a:r>
            <a:r>
              <a:rPr lang="en-GB" sz="1200" b="1" dirty="0">
                <a:solidFill>
                  <a:srgbClr val="26BEE6"/>
                </a:solidFill>
                <a:latin typeface="Lato"/>
                <a:ea typeface="Lato"/>
                <a:cs typeface="Lato"/>
                <a:sym typeface="Lato"/>
              </a:rPr>
              <a:t/>
            </a:r>
            <a:br>
              <a:rPr lang="en-GB" sz="1200" b="1" dirty="0">
                <a:solidFill>
                  <a:srgbClr val="26BEE6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GB" sz="1200" b="1" dirty="0" err="1">
                <a:solidFill>
                  <a:srgbClr val="26BEE6"/>
                </a:solidFill>
                <a:latin typeface="Lato"/>
                <a:ea typeface="Lato"/>
                <a:cs typeface="Lato"/>
                <a:sym typeface="Lato"/>
              </a:rPr>
              <a:t>Méthode</a:t>
            </a:r>
            <a:r>
              <a:rPr lang="en-GB" sz="1200" b="1" dirty="0">
                <a:solidFill>
                  <a:srgbClr val="26BEE6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GB" sz="1200" b="1" dirty="0" err="1">
                <a:solidFill>
                  <a:srgbClr val="26BEE6"/>
                </a:solidFill>
                <a:latin typeface="Lato"/>
                <a:ea typeface="Lato"/>
                <a:cs typeface="Lato"/>
                <a:sym typeface="Lato"/>
              </a:rPr>
              <a:t>d’animation</a:t>
            </a:r>
            <a:endParaRPr lang="en-GB" sz="1200" b="1" dirty="0">
              <a:solidFill>
                <a:srgbClr val="26BEE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311700" y="1639100"/>
            <a:ext cx="8520600" cy="10638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rgbClr val="26BEE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200" b="1">
                <a:solidFill>
                  <a:srgbClr val="26BEE6"/>
                </a:solidFill>
                <a:latin typeface="Lato"/>
                <a:ea typeface="Lato"/>
                <a:cs typeface="Lato"/>
                <a:sym typeface="Lato"/>
              </a:rPr>
              <a:t>Thème de l’atelier  ( ex Facilitation ; Agilité ; Créativité…)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209225" y="2794200"/>
            <a:ext cx="5623200" cy="22692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rgbClr val="26BEE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200" b="1" dirty="0" err="1">
                <a:solidFill>
                  <a:srgbClr val="26BEE6"/>
                </a:solidFill>
                <a:latin typeface="Lato"/>
                <a:ea typeface="Lato"/>
                <a:cs typeface="Lato"/>
                <a:sym typeface="Lato"/>
              </a:rPr>
              <a:t>Bénéfices</a:t>
            </a:r>
            <a:r>
              <a:rPr lang="en-GB" sz="1200" b="1" dirty="0">
                <a:solidFill>
                  <a:srgbClr val="26BEE6"/>
                </a:solidFill>
                <a:latin typeface="Lato"/>
                <a:ea typeface="Lato"/>
                <a:cs typeface="Lato"/>
                <a:sym typeface="Lato"/>
              </a:rPr>
              <a:t> pour le public </a:t>
            </a:r>
            <a:r>
              <a:rPr lang="en-GB" sz="1200" b="1" dirty="0" err="1">
                <a:solidFill>
                  <a:srgbClr val="26BEE6"/>
                </a:solidFill>
                <a:latin typeface="Lato"/>
                <a:ea typeface="Lato"/>
                <a:cs typeface="Lato"/>
                <a:sym typeface="Lato"/>
              </a:rPr>
              <a:t>professionnel</a:t>
            </a:r>
            <a:endParaRPr lang="en-GB" sz="1200" b="1" dirty="0">
              <a:solidFill>
                <a:srgbClr val="26BEE6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59" name="Shape 59" descr="logo-artisans-long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2996" y="77525"/>
            <a:ext cx="1419309" cy="60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 descr="Logo-NANTES-2018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697" y="34297"/>
            <a:ext cx="1276199" cy="69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</Words>
  <Application>Microsoft Office PowerPoint</Application>
  <PresentationFormat>Affichage à l'écran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Lato</vt:lpstr>
      <vt:lpstr>Arial</vt:lpstr>
      <vt:lpstr>Simple Light</vt:lpstr>
      <vt:lpstr>Présentez-vous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Présentez-vous !</dc:title>
  <dc:creator>Thomas</dc:creator>
  <cp:lastModifiedBy>Olivier Dutel</cp:lastModifiedBy>
  <cp:revision>2</cp:revision>
  <dcterms:modified xsi:type="dcterms:W3CDTF">2018-01-11T06:29:14Z</dcterms:modified>
</cp:coreProperties>
</file>